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Biological Issue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By Daniel Bleckinger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Bibliography	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See your resource booklet for specific format.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 sz="1400"/>
              <a:t>***You will still need to turn in your ‘Dot-Jot’ sheets that include the evaluation of each source***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Image credits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Image and diagram credits are listed speparately from your bibliography and can be URL’s only.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Other tips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311700" y="1152475"/>
            <a:ext cx="3999900" cy="2333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Keep your slides simple and easy to read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Use key words and phrases, NOT text.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Use bullet point notes to highlight key points or facts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Use large text in a colour that is easy to read against your background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</a:t>
            </a:r>
          </a:p>
        </p:txBody>
      </p:sp>
      <p:sp>
        <p:nvSpPr>
          <p:cNvPr id="122" name="Shape 122"/>
          <p:cNvSpPr txBox="1"/>
          <p:nvPr>
            <p:ph idx="2" type="body"/>
          </p:nvPr>
        </p:nvSpPr>
        <p:spPr>
          <a:xfrm>
            <a:off x="4832400" y="1152475"/>
            <a:ext cx="3999900" cy="2103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Images and diagrams</a:t>
            </a:r>
          </a:p>
          <a:p>
            <a:pPr indent="38735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Use images that enhance your discussion, not just because they look pretty.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	If you use a diagram or image, make sure you discuss it.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1969200" y="4074850"/>
            <a:ext cx="5205600" cy="6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Your slideshow should enhance your speech, not distract from it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Introduction	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Brief history/background of the issue.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What is the specific aspect of the issue that you are discussing?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Background Biology of your issue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are the key science concepts that will help people understand the biology related to your issue?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Explain the biology behind each relevant point (ie. how does genetic </a:t>
            </a:r>
            <a:r>
              <a:rPr lang="en"/>
              <a:t>engineering</a:t>
            </a:r>
            <a:r>
              <a:rPr lang="en"/>
              <a:t> work, how do vaccines work, etc)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Link Biology concepts to your issue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do the key biology concepts from the previous relate to your issue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For example: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How does the process of genetically modifying organisms relate to your topic of GMO foods?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How does the process of vaccination relate to your topic of vaccinating a population?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the issue?	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Give an overview of the issue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/>
              <a:t>Explain why your topic has become an issue with two different views 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/>
              <a:t>Make links to the related biology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/>
              <a:t>Why are the (possible) implications of this issue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Arguments FOR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Describe the arguments FOR your issue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Include: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What is the argument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What evidence is the argument based on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Cite </a:t>
            </a:r>
            <a:r>
              <a:rPr b="1" lang="en"/>
              <a:t>specific</a:t>
            </a:r>
            <a:r>
              <a:rPr lang="en"/>
              <a:t> people and/or organizations who are </a:t>
            </a:r>
            <a:r>
              <a:rPr b="1" lang="en"/>
              <a:t>for</a:t>
            </a:r>
            <a:r>
              <a:rPr lang="en"/>
              <a:t> this topic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	Specify what arguments these people/organizations make AND why (what is their evidence)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How does this relate to the biology of the issue?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Argument AGAINST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Describe the arguments AGAINST your issue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Include: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	What is the argument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	What evidence is the argument based on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	Cite </a:t>
            </a:r>
            <a:r>
              <a:rPr b="1" lang="en"/>
              <a:t>specific</a:t>
            </a:r>
            <a:r>
              <a:rPr lang="en"/>
              <a:t> people and/or organizations who are </a:t>
            </a:r>
            <a:r>
              <a:rPr b="1" lang="en"/>
              <a:t>against</a:t>
            </a:r>
            <a:r>
              <a:rPr lang="en"/>
              <a:t> this topic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	Specify what arguments these people/organizations make AND why (what is their evidence)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How does this relate to the biology of the issue?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Your Opinion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400"/>
              <a:t>***everything prior to this slide should have none of your personal bias present, only facts and opinions of other people and/or organizations***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Discuss and describe YOUR view on this issue.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Make reference to </a:t>
            </a:r>
            <a:r>
              <a:rPr b="1" lang="en"/>
              <a:t>specific</a:t>
            </a:r>
            <a:r>
              <a:rPr lang="en"/>
              <a:t> scientific (biological) evidence to back up your opinion (WHY do you have the opinions you have?)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Action/Resolution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action should be taken to resolve this issue?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Use </a:t>
            </a:r>
            <a:r>
              <a:rPr b="1" lang="en"/>
              <a:t>specific </a:t>
            </a:r>
            <a:r>
              <a:rPr lang="en"/>
              <a:t>evidence to support your action (what are specific people/organizations doing and WHY?)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How will this help resolve the issue? (Evidence)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What is likely to happen if this issue is not resolved? (Evidence)</a:t>
            </a:r>
          </a:p>
          <a:p>
            <a:pPr lvl="0">
              <a:spcBef>
                <a:spcPts val="0"/>
              </a:spcBef>
              <a:buNone/>
            </a:pPr>
            <a:r>
              <a:rPr lang="en" sz="1400"/>
              <a:t>***This is the slide where you show off your Excellence level critical analysis and thinking skills.  Make links between biology, research evidence, and arguments/actions.  Justify your conclusions based on making links to specific scientific evidence.***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